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E415A-D328-49B8-9E23-605C138BD4A1}" type="datetimeFigureOut">
              <a:rPr lang="de-DE" smtClean="0"/>
              <a:t>03.02.2015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F740B-AB02-41BB-8027-15B9E9938C23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4632" cy="1800199"/>
          </a:xfrm>
        </p:spPr>
        <p:txBody>
          <a:bodyPr/>
          <a:lstStyle/>
          <a:p>
            <a:r>
              <a:rPr lang="de-DE" dirty="0" smtClean="0"/>
              <a:t>DAS MÜLL PROBLEM IN NORD UND OST-SEE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80720" cy="2880320"/>
          </a:xfrm>
        </p:spPr>
        <p:txBody>
          <a:bodyPr/>
          <a:lstStyle/>
          <a:p>
            <a:r>
              <a:rPr lang="de-DE" dirty="0" smtClean="0"/>
              <a:t>Welche Art vom Müll gibt es an der Nord- und Ostsee : Es sind </a:t>
            </a:r>
            <a:r>
              <a:rPr lang="de-DE" dirty="0" err="1" smtClean="0"/>
              <a:t>hauptsächlig</a:t>
            </a:r>
            <a:r>
              <a:rPr lang="de-DE" dirty="0" smtClean="0"/>
              <a:t> Plastik und Styropor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1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Übersicht  des Müllproblems Quelle: </a:t>
            </a:r>
            <a:r>
              <a:rPr lang="de-DE" dirty="0" err="1" smtClean="0"/>
              <a:t>woldpress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6336704" cy="4827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4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Anzahl des Mülls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sind </a:t>
            </a:r>
            <a:r>
              <a:rPr lang="de-DE" dirty="0" err="1" smtClean="0"/>
              <a:t>cirka</a:t>
            </a:r>
            <a:r>
              <a:rPr lang="de-DE" dirty="0" smtClean="0"/>
              <a:t>  700 Teile pro 100 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Quelle:Greenaction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4" y="2780927"/>
            <a:ext cx="4051974" cy="2696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Bilder vom </a:t>
            </a:r>
            <a:r>
              <a:rPr lang="de-DE" dirty="0" err="1" smtClean="0"/>
              <a:t>Müllpoblem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Quelle: </a:t>
            </a:r>
            <a:r>
              <a:rPr lang="de-DE" dirty="0" err="1" smtClean="0"/>
              <a:t>Akademieintegra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9" y="2492897"/>
            <a:ext cx="6382775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26550"/>
            <a:ext cx="8229600" cy="4389120"/>
          </a:xfrm>
        </p:spPr>
        <p:txBody>
          <a:bodyPr/>
          <a:lstStyle/>
          <a:p>
            <a:pPr lvl="1"/>
            <a:r>
              <a:rPr lang="de-DE" sz="4400" dirty="0" smtClean="0"/>
              <a:t>Quelle: </a:t>
            </a:r>
            <a:r>
              <a:rPr lang="de-DE" sz="4400" dirty="0" err="1" smtClean="0"/>
              <a:t>Indojunkie</a:t>
            </a:r>
            <a:endParaRPr lang="de-DE" sz="4400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7220"/>
            <a:ext cx="5112568" cy="3839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TOD DER LEBEWESEN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wird immer mehr tot angespült Fische Vögel und wir können durch das Plastik auch krank oder sterben</a:t>
            </a:r>
          </a:p>
          <a:p>
            <a:r>
              <a:rPr lang="de-DE" dirty="0" smtClean="0"/>
              <a:t>Quelle:Wather-4life-blog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46016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01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Müll im Meer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Von </a:t>
            </a:r>
            <a:r>
              <a:rPr lang="de-DE" dirty="0"/>
              <a:t>L</a:t>
            </a:r>
            <a:r>
              <a:rPr lang="de-DE" dirty="0" smtClean="0"/>
              <a:t>ucien aus der 6a an der Erich Kästner Realschule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2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89</Words>
  <Application>Microsoft Office PowerPoint</Application>
  <PresentationFormat>Bildschirmpräsentation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Hyperion</vt:lpstr>
      <vt:lpstr>DAS MÜLL PROBLEM IN NORD UND OST-SEE</vt:lpstr>
      <vt:lpstr>Übersicht  des Müllproblems Quelle: woldpress</vt:lpstr>
      <vt:lpstr>Die Anzahl des Mülls</vt:lpstr>
      <vt:lpstr>Bilder vom Müllpoblem</vt:lpstr>
      <vt:lpstr> </vt:lpstr>
      <vt:lpstr>TOD DER LEBEWESEN</vt:lpstr>
      <vt:lpstr>Müll im Meer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MÜLL PROBLEM IN NORD UND OST-SEE</dc:title>
  <dc:creator>schueler</dc:creator>
  <cp:lastModifiedBy>schueler</cp:lastModifiedBy>
  <cp:revision>11</cp:revision>
  <cp:lastPrinted>2015-01-27T08:31:55Z</cp:lastPrinted>
  <dcterms:created xsi:type="dcterms:W3CDTF">2015-01-13T12:18:20Z</dcterms:created>
  <dcterms:modified xsi:type="dcterms:W3CDTF">2015-02-03T12:24:06Z</dcterms:modified>
</cp:coreProperties>
</file>