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B40D-CC9D-4FAB-9448-F8BCC2B43C8D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5858E-9352-407A-9FB4-D70FD9844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140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5858E-9352-407A-9FB4-D70FD984477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98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70A7-443E-4687-ABE6-E6AE89880959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0DC-D875-4848-B8C6-EA2487976F4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70A7-443E-4687-ABE6-E6AE89880959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0DC-D875-4848-B8C6-EA2487976F4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70A7-443E-4687-ABE6-E6AE89880959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0DC-D875-4848-B8C6-EA2487976F4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70A7-443E-4687-ABE6-E6AE89880959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0DC-D875-4848-B8C6-EA2487976F4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70A7-443E-4687-ABE6-E6AE89880959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0DC-D875-4848-B8C6-EA2487976F4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70A7-443E-4687-ABE6-E6AE89880959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0DC-D875-4848-B8C6-EA2487976F4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70A7-443E-4687-ABE6-E6AE89880959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0DC-D875-4848-B8C6-EA2487976F4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70A7-443E-4687-ABE6-E6AE89880959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0DC-D875-4848-B8C6-EA2487976F4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70A7-443E-4687-ABE6-E6AE89880959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0DC-D875-4848-B8C6-EA2487976F4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70A7-443E-4687-ABE6-E6AE89880959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0DC-D875-4848-B8C6-EA2487976F4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70A7-443E-4687-ABE6-E6AE89880959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4EC0DC-D875-4848-B8C6-EA2487976F4B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CB70A7-443E-4687-ABE6-E6AE89880959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4EC0DC-D875-4848-B8C6-EA2487976F4B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851648" cy="1828800"/>
          </a:xfrm>
        </p:spPr>
        <p:txBody>
          <a:bodyPr>
            <a:normAutofit/>
          </a:bodyPr>
          <a:lstStyle/>
          <a:p>
            <a:r>
              <a:rPr lang="de-DE" dirty="0" smtClean="0"/>
              <a:t>Folgen der Müllsammlung im Meer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Müll schadet den Meerestieren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91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 Weltenretter!!!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Erich-Kästner Realschule Gladbeck</a:t>
            </a:r>
          </a:p>
          <a:p>
            <a:r>
              <a:rPr lang="de-DE" dirty="0" smtClean="0"/>
              <a:t>Vanessa </a:t>
            </a:r>
            <a:r>
              <a:rPr lang="de-DE" dirty="0" err="1" smtClean="0"/>
              <a:t>Kiara</a:t>
            </a:r>
            <a:r>
              <a:rPr lang="de-DE" dirty="0" smtClean="0"/>
              <a:t> K. </a:t>
            </a:r>
            <a:r>
              <a:rPr lang="de-DE" smtClean="0"/>
              <a:t>&amp; Hanna 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710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schadet Müll den Meerestieren?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Die Tiere verwechseln Plastik mit natürlicher Nahrung</a:t>
            </a:r>
          </a:p>
          <a:p>
            <a:r>
              <a:rPr lang="de-DE" dirty="0" smtClean="0"/>
              <a:t>Z.B. Meeresschildkröten halten häufig Tüten als Quallen und Seevögel fressen Spielzeug Zahnbürsten und Feuerzeuge</a:t>
            </a:r>
          </a:p>
          <a:p>
            <a:r>
              <a:rPr lang="de-DE" dirty="0" smtClean="0"/>
              <a:t>Die unverdaulichen Materialien verstopfen die Mägen der Tiere</a:t>
            </a:r>
          </a:p>
          <a:p>
            <a:r>
              <a:rPr lang="de-DE" dirty="0" smtClean="0"/>
              <a:t>Sie sterben an den inneren Verletzungen oder verhungern</a:t>
            </a:r>
          </a:p>
          <a:p>
            <a:r>
              <a:rPr lang="de-DE" dirty="0" smtClean="0"/>
              <a:t>Der Plastik Müll kostet im Jahr auch noch viele Millionen Euro, durch Schäden an Bootspropellern netzen und Filteranlagen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2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366" y="1243465"/>
            <a:ext cx="3384376" cy="2016224"/>
          </a:xfr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622" y="4005064"/>
            <a:ext cx="4043864" cy="230425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520622" y="6381328"/>
            <a:ext cx="413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Open PR Das offene PR-Portal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699792" y="335699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Der </a:t>
            </a:r>
            <a:r>
              <a:rPr lang="de-DE" dirty="0" err="1" smtClean="0"/>
              <a:t>Mellumrat</a:t>
            </a:r>
            <a:r>
              <a:rPr lang="de-DE" dirty="0" smtClean="0"/>
              <a:t> e.V.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170047" y="51732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                          </a:t>
            </a:r>
            <a:r>
              <a:rPr lang="de-DE" sz="4000" dirty="0" smtClean="0"/>
              <a:t>Tiere in Not ! </a:t>
            </a:r>
            <a:r>
              <a:rPr lang="de-DE" sz="4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4987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                Tiere in Not ! 2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484784"/>
            <a:ext cx="3086100" cy="1476375"/>
          </a:xfr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17032"/>
            <a:ext cx="2447925" cy="18669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33707"/>
            <a:ext cx="3196952" cy="239771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915817" y="299695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Aerztezeitung.de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39552" y="5733256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Article.wn.de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716016" y="5917922"/>
            <a:ext cx="319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Deepwave</a:t>
            </a:r>
            <a:r>
              <a:rPr lang="de-DE" dirty="0" smtClean="0"/>
              <a:t> – blog.de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165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113</Words>
  <Application>Microsoft Office PowerPoint</Application>
  <PresentationFormat>Bildschirmpräsentation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Hyperion</vt:lpstr>
      <vt:lpstr>Folgen der Müllsammlung im Meer</vt:lpstr>
      <vt:lpstr>Projekt Weltenretter!!!</vt:lpstr>
      <vt:lpstr>Wie schadet Müll den Meerestieren?</vt:lpstr>
      <vt:lpstr>     </vt:lpstr>
      <vt:lpstr>                Tiere in Not !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Folgen der Müllsammlung im Meer</dc:title>
  <dc:creator>schueler</dc:creator>
  <cp:lastModifiedBy>schueler</cp:lastModifiedBy>
  <cp:revision>10</cp:revision>
  <cp:lastPrinted>2015-01-27T08:26:27Z</cp:lastPrinted>
  <dcterms:created xsi:type="dcterms:W3CDTF">2014-12-09T12:12:43Z</dcterms:created>
  <dcterms:modified xsi:type="dcterms:W3CDTF">2015-02-03T12:21:58Z</dcterms:modified>
</cp:coreProperties>
</file>