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6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CBA045-52B4-44E9-81FC-2D592EC6EE6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57B55C-692A-455D-97F3-9EE97CE17062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Tiere und Müll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de-DE" dirty="0" smtClean="0">
                <a:solidFill>
                  <a:schemeClr val="accent2"/>
                </a:solidFill>
              </a:rPr>
              <a:t>Tiere sterben wegen Müll</a:t>
            </a: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txBody>
          <a:bodyPr/>
          <a:lstStyle/>
          <a:p>
            <a:r>
              <a:rPr lang="de-DE" dirty="0" smtClean="0"/>
              <a:t>Tiere denken Müll wär´ Essen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VIELE Tiere sterben an Müll ,weil sie denken das wär´ was zu Essen</a:t>
            </a:r>
          </a:p>
          <a:p>
            <a:r>
              <a:rPr lang="de-DE" dirty="0" smtClean="0"/>
              <a:t>VIELE Tiere verhaken sich in den Fischernetzen</a:t>
            </a:r>
          </a:p>
          <a:p>
            <a:r>
              <a:rPr lang="de-DE" dirty="0" smtClean="0"/>
              <a:t>VIELE Tiere sterben auch wegen verschmutzten und verseuchten </a:t>
            </a:r>
            <a:r>
              <a:rPr lang="de-DE" dirty="0" err="1"/>
              <a:t>G</a:t>
            </a:r>
            <a:r>
              <a:rPr lang="de-DE" dirty="0" err="1" smtClean="0"/>
              <a:t>ewessern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8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Verschmutzte MEERE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78" y="3955544"/>
            <a:ext cx="81734" cy="4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63813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Sueddeutsch.de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31" y="2492896"/>
            <a:ext cx="4637017" cy="30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4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TIERE DIE MÜLL ESSEN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007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Dia-faszination-natur-afrika.de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1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Projekt: Tiere und Müll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70080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Erich-Kästner-</a:t>
            </a:r>
            <a:r>
              <a:rPr lang="de-DE" dirty="0"/>
              <a:t>R</a:t>
            </a:r>
            <a:r>
              <a:rPr lang="de-DE" dirty="0" smtClean="0"/>
              <a:t>ealschule Gladbeck</a:t>
            </a:r>
          </a:p>
          <a:p>
            <a:r>
              <a:rPr lang="de-DE" dirty="0" smtClean="0"/>
              <a:t>Klasse 6a</a:t>
            </a:r>
          </a:p>
          <a:p>
            <a:r>
              <a:rPr lang="de-DE" dirty="0" smtClean="0"/>
              <a:t>Fidan KARABÜGÜL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8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lesto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lest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63</Words>
  <Application>Microsoft Office PowerPoint</Application>
  <PresentationFormat>Bildschirmpräsentation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Telesto</vt:lpstr>
      <vt:lpstr>Tiere und Müll</vt:lpstr>
      <vt:lpstr>Tiere denken Müll wär´ Essen</vt:lpstr>
      <vt:lpstr>Verschmutzte MEERE</vt:lpstr>
      <vt:lpstr>TIERE DIE MÜLL ESSEN</vt:lpstr>
      <vt:lpstr>Projekt: Tiere und Müll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Müll im Meer</dc:title>
  <dc:creator>schueler</dc:creator>
  <cp:lastModifiedBy>schueler</cp:lastModifiedBy>
  <cp:revision>7</cp:revision>
  <dcterms:created xsi:type="dcterms:W3CDTF">2015-02-03T12:07:53Z</dcterms:created>
  <dcterms:modified xsi:type="dcterms:W3CDTF">2015-02-03T12:55:33Z</dcterms:modified>
</cp:coreProperties>
</file>